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خصائص لعبة الكرة الطائرة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1-شكل ومساحة الملعب الذي يفصل بين الفريقين ، وعدد لاعبي الفريق ، وطريقة تسجيل النقاط .</a:t>
            </a:r>
          </a:p>
          <a:p>
            <a:r>
              <a:rPr lang="ar-IQ" dirty="0" smtClean="0"/>
              <a:t>2-تعامل اللاعب مع الكرة باللمس فقط </a:t>
            </a:r>
            <a:r>
              <a:rPr lang="ar-IQ" dirty="0" err="1" smtClean="0"/>
              <a:t>بالاظافة</a:t>
            </a:r>
            <a:r>
              <a:rPr lang="ar-IQ" dirty="0" smtClean="0"/>
              <a:t> الى عدد لمسات الفريق المسموح بها .</a:t>
            </a:r>
          </a:p>
          <a:p>
            <a:r>
              <a:rPr lang="ar-IQ" dirty="0" smtClean="0"/>
              <a:t>3-طريقة احتساب النقاط </a:t>
            </a:r>
          </a:p>
          <a:p>
            <a:r>
              <a:rPr lang="ar-IQ" dirty="0" smtClean="0"/>
              <a:t>4- قوانين اللعبة التي تمنع اللاعب من مسك الكرة او قذفها او دفعها </a:t>
            </a:r>
          </a:p>
          <a:p>
            <a:r>
              <a:rPr lang="ar-IQ" dirty="0" smtClean="0"/>
              <a:t>5- خصائص اللعبة تستلزم نمطا خاصا من الاعداد البدني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9968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6- يثب اللاعب ما يقرب (100-200) وثبة من مسافات جري متباينة والى ارتفاعات متباينة</a:t>
            </a:r>
          </a:p>
          <a:p>
            <a:r>
              <a:rPr lang="ar-IQ" dirty="0" smtClean="0"/>
              <a:t>7- سرعة حركة الكرة في اللعب تتطلب ان يكون اللاعبون على مستوى عال من القدرة على سرعة لانتقال نحو سرعة رد الفعل </a:t>
            </a:r>
          </a:p>
          <a:p>
            <a:r>
              <a:rPr lang="ar-IQ" dirty="0" smtClean="0"/>
              <a:t>8- صغر مساحة الملعب يستلزم جهدا عصبيا عاليا </a:t>
            </a:r>
          </a:p>
          <a:p>
            <a:r>
              <a:rPr lang="ar-IQ" dirty="0" smtClean="0"/>
              <a:t>9- تتطلب اللعبة قدرة عالية من الرشاقة نتيجة اندماج مجموعة من الحركات في مساحة ضيقة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376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10- عدم وجود زمن محدد للمباراة </a:t>
            </a:r>
          </a:p>
          <a:p>
            <a:r>
              <a:rPr lang="ar-IQ" smtClean="0"/>
              <a:t>11-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015079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128</Words>
  <Application>Microsoft Office PowerPoint</Application>
  <PresentationFormat>عرض على الشاشة (3:4)‏</PresentationFormat>
  <Paragraphs>12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خصائص لعبة الكرة الطائرة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خصائص لعبة الكرة الطائرة</dc:title>
  <dc:creator>Basrah</dc:creator>
  <cp:lastModifiedBy>Basrah</cp:lastModifiedBy>
  <cp:revision>2</cp:revision>
  <dcterms:created xsi:type="dcterms:W3CDTF">2019-01-29T16:46:21Z</dcterms:created>
  <dcterms:modified xsi:type="dcterms:W3CDTF">2019-01-29T16:59:09Z</dcterms:modified>
</cp:coreProperties>
</file>